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embeddedFontLst>
    <p:embeddedFont>
      <p:font typeface="Alic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obil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عبدالعزيز الشهري" userId="1dbaab73da8779e5" providerId="LiveId" clId="{CE7EC2CF-798E-4D8B-A719-1F1619847969}"/>
    <pc:docChg chg="undo custSel addSld delSld">
      <pc:chgData name="عبدالعزيز الشهري" userId="1dbaab73da8779e5" providerId="LiveId" clId="{CE7EC2CF-798E-4D8B-A719-1F1619847969}" dt="2025-03-07T17:35:52.613" v="25" actId="47"/>
      <pc:docMkLst>
        <pc:docMk/>
      </pc:docMkLst>
      <pc:sldChg chg="add del">
        <pc:chgData name="عبدالعزيز الشهري" userId="1dbaab73da8779e5" providerId="LiveId" clId="{CE7EC2CF-798E-4D8B-A719-1F1619847969}" dt="2025-03-07T17:35:51.775" v="24" actId="47"/>
        <pc:sldMkLst>
          <pc:docMk/>
          <pc:sldMk cId="0" sldId="278"/>
        </pc:sldMkLst>
      </pc:sldChg>
      <pc:sldChg chg="add del">
        <pc:chgData name="عبدالعزيز الشهري" userId="1dbaab73da8779e5" providerId="LiveId" clId="{CE7EC2CF-798E-4D8B-A719-1F1619847969}" dt="2025-03-07T17:35:52.613" v="25" actId="47"/>
        <pc:sldMkLst>
          <pc:docMk/>
          <pc:sldMk cId="0" sldId="279"/>
        </pc:sldMkLst>
      </pc:sldChg>
      <pc:sldChg chg="del">
        <pc:chgData name="عبدالعزيز الشهري" userId="1dbaab73da8779e5" providerId="LiveId" clId="{CE7EC2CF-798E-4D8B-A719-1F1619847969}" dt="2025-03-07T17:35:37.368" v="0" actId="47"/>
        <pc:sldMkLst>
          <pc:docMk/>
          <pc:sldMk cId="0" sldId="280"/>
        </pc:sldMkLst>
      </pc:sldChg>
      <pc:sldChg chg="del">
        <pc:chgData name="عبدالعزيز الشهري" userId="1dbaab73da8779e5" providerId="LiveId" clId="{CE7EC2CF-798E-4D8B-A719-1F1619847969}" dt="2025-03-07T17:35:43.163" v="1" actId="47"/>
        <pc:sldMkLst>
          <pc:docMk/>
          <pc:sldMk cId="0" sldId="281"/>
        </pc:sldMkLst>
      </pc:sldChg>
      <pc:sldChg chg="del">
        <pc:chgData name="عبدالعزيز الشهري" userId="1dbaab73da8779e5" providerId="LiveId" clId="{CE7EC2CF-798E-4D8B-A719-1F1619847969}" dt="2025-03-07T17:35:43.666" v="2" actId="47"/>
        <pc:sldMkLst>
          <pc:docMk/>
          <pc:sldMk cId="0" sldId="282"/>
        </pc:sldMkLst>
      </pc:sldChg>
      <pc:sldChg chg="del">
        <pc:chgData name="عبدالعزيز الشهري" userId="1dbaab73da8779e5" providerId="LiveId" clId="{CE7EC2CF-798E-4D8B-A719-1F1619847969}" dt="2025-03-07T17:35:44.236" v="3" actId="47"/>
        <pc:sldMkLst>
          <pc:docMk/>
          <pc:sldMk cId="0" sldId="283"/>
        </pc:sldMkLst>
      </pc:sldChg>
      <pc:sldChg chg="del">
        <pc:chgData name="عبدالعزيز الشهري" userId="1dbaab73da8779e5" providerId="LiveId" clId="{CE7EC2CF-798E-4D8B-A719-1F1619847969}" dt="2025-03-07T17:35:45.095" v="4" actId="47"/>
        <pc:sldMkLst>
          <pc:docMk/>
          <pc:sldMk cId="0" sldId="284"/>
        </pc:sldMkLst>
      </pc:sldChg>
      <pc:sldChg chg="del">
        <pc:chgData name="عبدالعزيز الشهري" userId="1dbaab73da8779e5" providerId="LiveId" clId="{CE7EC2CF-798E-4D8B-A719-1F1619847969}" dt="2025-03-07T17:35:45.513" v="5" actId="47"/>
        <pc:sldMkLst>
          <pc:docMk/>
          <pc:sldMk cId="0" sldId="285"/>
        </pc:sldMkLst>
      </pc:sldChg>
      <pc:sldChg chg="del">
        <pc:chgData name="عبدالعزيز الشهري" userId="1dbaab73da8779e5" providerId="LiveId" clId="{CE7EC2CF-798E-4D8B-A719-1F1619847969}" dt="2025-03-07T17:35:45.959" v="6" actId="47"/>
        <pc:sldMkLst>
          <pc:docMk/>
          <pc:sldMk cId="0" sldId="286"/>
        </pc:sldMkLst>
      </pc:sldChg>
      <pc:sldChg chg="del">
        <pc:chgData name="عبدالعزيز الشهري" userId="1dbaab73da8779e5" providerId="LiveId" clId="{CE7EC2CF-798E-4D8B-A719-1F1619847969}" dt="2025-03-07T17:35:46.313" v="7" actId="47"/>
        <pc:sldMkLst>
          <pc:docMk/>
          <pc:sldMk cId="0" sldId="287"/>
        </pc:sldMkLst>
      </pc:sldChg>
      <pc:sldChg chg="del">
        <pc:chgData name="عبدالعزيز الشهري" userId="1dbaab73da8779e5" providerId="LiveId" clId="{CE7EC2CF-798E-4D8B-A719-1F1619847969}" dt="2025-03-07T17:35:46.627" v="8" actId="47"/>
        <pc:sldMkLst>
          <pc:docMk/>
          <pc:sldMk cId="0" sldId="288"/>
        </pc:sldMkLst>
      </pc:sldChg>
      <pc:sldChg chg="del">
        <pc:chgData name="عبدالعزيز الشهري" userId="1dbaab73da8779e5" providerId="LiveId" clId="{CE7EC2CF-798E-4D8B-A719-1F1619847969}" dt="2025-03-07T17:35:46.853" v="9" actId="47"/>
        <pc:sldMkLst>
          <pc:docMk/>
          <pc:sldMk cId="0" sldId="289"/>
        </pc:sldMkLst>
      </pc:sldChg>
      <pc:sldChg chg="del">
        <pc:chgData name="عبدالعزيز الشهري" userId="1dbaab73da8779e5" providerId="LiveId" clId="{CE7EC2CF-798E-4D8B-A719-1F1619847969}" dt="2025-03-07T17:35:47.033" v="10" actId="47"/>
        <pc:sldMkLst>
          <pc:docMk/>
          <pc:sldMk cId="0" sldId="290"/>
        </pc:sldMkLst>
      </pc:sldChg>
      <pc:sldChg chg="del">
        <pc:chgData name="عبدالعزيز الشهري" userId="1dbaab73da8779e5" providerId="LiveId" clId="{CE7EC2CF-798E-4D8B-A719-1F1619847969}" dt="2025-03-07T17:35:47.211" v="11" actId="47"/>
        <pc:sldMkLst>
          <pc:docMk/>
          <pc:sldMk cId="0" sldId="291"/>
        </pc:sldMkLst>
      </pc:sldChg>
      <pc:sldChg chg="del">
        <pc:chgData name="عبدالعزيز الشهري" userId="1dbaab73da8779e5" providerId="LiveId" clId="{CE7EC2CF-798E-4D8B-A719-1F1619847969}" dt="2025-03-07T17:35:47.378" v="12" actId="47"/>
        <pc:sldMkLst>
          <pc:docMk/>
          <pc:sldMk cId="0" sldId="292"/>
        </pc:sldMkLst>
      </pc:sldChg>
      <pc:sldChg chg="del">
        <pc:chgData name="عبدالعزيز الشهري" userId="1dbaab73da8779e5" providerId="LiveId" clId="{CE7EC2CF-798E-4D8B-A719-1F1619847969}" dt="2025-03-07T17:35:47.858" v="13" actId="47"/>
        <pc:sldMkLst>
          <pc:docMk/>
          <pc:sldMk cId="0" sldId="293"/>
        </pc:sldMkLst>
      </pc:sldChg>
      <pc:sldChg chg="del">
        <pc:chgData name="عبدالعزيز الشهري" userId="1dbaab73da8779e5" providerId="LiveId" clId="{CE7EC2CF-798E-4D8B-A719-1F1619847969}" dt="2025-03-07T17:35:48.053" v="14" actId="47"/>
        <pc:sldMkLst>
          <pc:docMk/>
          <pc:sldMk cId="0" sldId="294"/>
        </pc:sldMkLst>
      </pc:sldChg>
      <pc:sldChg chg="del">
        <pc:chgData name="عبدالعزيز الشهري" userId="1dbaab73da8779e5" providerId="LiveId" clId="{CE7EC2CF-798E-4D8B-A719-1F1619847969}" dt="2025-03-07T17:35:48.218" v="15" actId="47"/>
        <pc:sldMkLst>
          <pc:docMk/>
          <pc:sldMk cId="0" sldId="295"/>
        </pc:sldMkLst>
      </pc:sldChg>
      <pc:sldChg chg="del">
        <pc:chgData name="عبدالعزيز الشهري" userId="1dbaab73da8779e5" providerId="LiveId" clId="{CE7EC2CF-798E-4D8B-A719-1F1619847969}" dt="2025-03-07T17:35:48.353" v="16" actId="47"/>
        <pc:sldMkLst>
          <pc:docMk/>
          <pc:sldMk cId="0" sldId="296"/>
        </pc:sldMkLst>
      </pc:sldChg>
      <pc:sldChg chg="del">
        <pc:chgData name="عبدالعزيز الشهري" userId="1dbaab73da8779e5" providerId="LiveId" clId="{CE7EC2CF-798E-4D8B-A719-1F1619847969}" dt="2025-03-07T17:35:48.948" v="17" actId="47"/>
        <pc:sldMkLst>
          <pc:docMk/>
          <pc:sldMk cId="0" sldId="297"/>
        </pc:sldMkLst>
      </pc:sldChg>
      <pc:sldChg chg="del">
        <pc:chgData name="عبدالعزيز الشهري" userId="1dbaab73da8779e5" providerId="LiveId" clId="{CE7EC2CF-798E-4D8B-A719-1F1619847969}" dt="2025-03-07T17:35:49.133" v="18" actId="47"/>
        <pc:sldMkLst>
          <pc:docMk/>
          <pc:sldMk cId="0" sldId="298"/>
        </pc:sldMkLst>
      </pc:sldChg>
      <pc:sldChg chg="del">
        <pc:chgData name="عبدالعزيز الشهري" userId="1dbaab73da8779e5" providerId="LiveId" clId="{CE7EC2CF-798E-4D8B-A719-1F1619847969}" dt="2025-03-07T17:35:49.354" v="19" actId="47"/>
        <pc:sldMkLst>
          <pc:docMk/>
          <pc:sldMk cId="0" sldId="299"/>
        </pc:sldMkLst>
      </pc:sldChg>
      <pc:sldChg chg="del">
        <pc:chgData name="عبدالعزيز الشهري" userId="1dbaab73da8779e5" providerId="LiveId" clId="{CE7EC2CF-798E-4D8B-A719-1F1619847969}" dt="2025-03-07T17:35:49.787" v="20" actId="47"/>
        <pc:sldMkLst>
          <pc:docMk/>
          <pc:sldMk cId="0" sldId="300"/>
        </pc:sldMkLst>
      </pc:sldChg>
      <pc:sldChg chg="del">
        <pc:chgData name="عبدالعزيز الشهري" userId="1dbaab73da8779e5" providerId="LiveId" clId="{CE7EC2CF-798E-4D8B-A719-1F1619847969}" dt="2025-03-07T17:35:49.947" v="21" actId="47"/>
        <pc:sldMkLst>
          <pc:docMk/>
          <pc:sldMk cId="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51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980486" y="1243608"/>
            <a:ext cx="10669310" cy="133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0"/>
              </a:lnSpc>
              <a:buNone/>
            </a:pPr>
            <a:r>
              <a:rPr lang="en-US" sz="84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Group 3</a:t>
            </a:r>
            <a:endParaRPr lang="en-US" sz="8400" dirty="0"/>
          </a:p>
        </p:txBody>
      </p:sp>
      <p:sp>
        <p:nvSpPr>
          <p:cNvPr id="4" name="Text 2"/>
          <p:cNvSpPr/>
          <p:nvPr/>
        </p:nvSpPr>
        <p:spPr>
          <a:xfrm>
            <a:off x="1980486" y="2897267"/>
            <a:ext cx="10669310" cy="133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0"/>
              </a:lnSpc>
              <a:buNone/>
            </a:pPr>
            <a:r>
              <a:rPr lang="en-US" sz="84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Project 1</a:t>
            </a:r>
            <a:endParaRPr lang="en-US" sz="8400" dirty="0"/>
          </a:p>
        </p:txBody>
      </p:sp>
      <p:sp>
        <p:nvSpPr>
          <p:cNvPr id="5" name="Text 3"/>
          <p:cNvSpPr/>
          <p:nvPr/>
        </p:nvSpPr>
        <p:spPr>
          <a:xfrm>
            <a:off x="4391025" y="4550926"/>
            <a:ext cx="584823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Predicting Cifar-10 Using CNN , Transfer learning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80267" y="5204341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714762" y="5865733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Team Members: 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4926806" y="6585823"/>
            <a:ext cx="477666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Essa - Razzan - Malak - Abdulaziz</a:t>
            </a:r>
            <a:endParaRPr 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77" y="2030730"/>
            <a:ext cx="5265420" cy="41681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Evaluate 'CNN' model_2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180267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80267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438757" y="1228011"/>
            <a:ext cx="9752767" cy="920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Compare between the models</a:t>
            </a:r>
            <a:endParaRPr lang="en-US" sz="5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2708196"/>
            <a:ext cx="5874663" cy="39751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1" y="2708196"/>
            <a:ext cx="5874663" cy="4053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647" y="1783080"/>
            <a:ext cx="5440680" cy="46634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3447931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Best model confusion matrix</a:t>
            </a:r>
            <a:endParaRPr lang="en-US" sz="4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1B1B27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1022509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1603891"/>
            <a:ext cx="11574780" cy="52954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36008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10" y="760214"/>
            <a:ext cx="6316980" cy="2567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34740" y="4532828"/>
            <a:ext cx="736080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data preprocess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1180267" y="5420916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180267" y="5944076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CIFAR-10 dataset                                     Normalize pixel values to range [0,1]                    Convert labels to one-hot encoding  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180267" y="6467237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180267" y="6990398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7" y="2232184"/>
            <a:ext cx="6348174" cy="3765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61960" y="2734628"/>
            <a:ext cx="5388173" cy="2760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data resizing</a:t>
            </a:r>
            <a:endParaRPr lang="en-US" sz="5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40009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20" y="2000488"/>
            <a:ext cx="7223760" cy="487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5195173"/>
            <a:ext cx="12269867" cy="1840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'MobileNetV2' pretrained model</a:t>
            </a:r>
            <a:endParaRPr lang="en-US" sz="5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87" y="3196590"/>
            <a:ext cx="4191000" cy="1836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desing model architecture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180267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80267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40009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110978"/>
            <a:ext cx="9144000" cy="266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9052" y="5160407"/>
            <a:ext cx="8852297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learning, start train the data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180267" y="6147316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80267" y="672869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84" y="2030730"/>
            <a:ext cx="5265420" cy="41681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61960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Evaluate transfer learning model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8061960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061960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3D3D42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2667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34264" y="4188262"/>
            <a:ext cx="7361753" cy="920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dirty="0">
                <a:solidFill>
                  <a:srgbClr val="AFCBF8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180267" y="5428417"/>
            <a:ext cx="12269867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implements a Convolutional Neural Network (CNN) with transfer learning to classify images from the CIFAR-10 dataset. It includes data preprocessing, model training, and performance evaluation using key metrics like accuracy, precision, and confusion matrix.  </a:t>
            </a:r>
            <a:endParaRPr lang="en-US" sz="2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292668" y="1227415"/>
            <a:ext cx="1004506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model, accuracy and loss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91" y="2321004"/>
            <a:ext cx="9969818" cy="46810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647" y="1783080"/>
            <a:ext cx="5440680" cy="46634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3114437"/>
            <a:ext cx="5388173" cy="2000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model confusion matrix</a:t>
            </a:r>
            <a:endParaRPr lang="en-US" sz="4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647843" y="1138118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Compare models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2" y="2327791"/>
            <a:ext cx="4639032" cy="32007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17219" y="5944672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model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180267" y="6558082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028" y="2327791"/>
            <a:ext cx="3440787" cy="32007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01219" y="5944672"/>
            <a:ext cx="343828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model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583091" y="6558082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647843" y="1192411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best model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47" y="2317075"/>
            <a:ext cx="3440787" cy="32007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96057" y="5975628"/>
            <a:ext cx="343828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 model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180267" y="669571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980486" y="2757249"/>
            <a:ext cx="10669310" cy="133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0"/>
              </a:lnSpc>
              <a:buNone/>
            </a:pPr>
            <a:r>
              <a:rPr lang="en-US" sz="84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</a:t>
            </a:r>
            <a:endParaRPr lang="en-US" sz="8400" dirty="0"/>
          </a:p>
        </p:txBody>
      </p:sp>
      <p:sp>
        <p:nvSpPr>
          <p:cNvPr id="4" name="Text 2"/>
          <p:cNvSpPr/>
          <p:nvPr/>
        </p:nvSpPr>
        <p:spPr>
          <a:xfrm>
            <a:off x="5714762" y="4410908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any Qustions?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180267" y="513099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3230"/>
          </a:xfrm>
          <a:prstGeom prst="roundRect">
            <a:avLst>
              <a:gd name="adj" fmla="val 1280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873222" y="826294"/>
            <a:ext cx="6883956" cy="860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50"/>
              </a:lnSpc>
              <a:buNone/>
            </a:pPr>
            <a:r>
              <a:rPr lang="en-US" sz="54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Overview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174790" y="2030849"/>
            <a:ext cx="447758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Convolutional neural network (CNN)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74790" y="2512695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preprocess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1174790" y="2836069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the dataset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1174790" y="315944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Normalize the data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1174790" y="3482816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augmentation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174790" y="3881914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174790" y="4281011"/>
            <a:ext cx="597253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1174790" y="462498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Modeling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1174790" y="4948357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CNN architecture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1174790" y="5271730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the data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1174790" y="5670828"/>
            <a:ext cx="597253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1174790" y="6014799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1174790" y="633817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metrics: accuracy, precision, recall, and F1-score.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1174790" y="6661547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the confusion matrix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1174790" y="7060644"/>
            <a:ext cx="597253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490698" y="2030849"/>
            <a:ext cx="275355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 learning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490698" y="2512695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preprocess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7490698" y="2836069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the dataset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7490698" y="315944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Normalize the data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7490698" y="3482816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resizing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7490698" y="3806190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augmentation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7490698" y="4205288"/>
            <a:ext cx="597253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7490698" y="4549259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Modeling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490698" y="487263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pretrained model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490698" y="5196007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TR architecture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7490698" y="5519380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the data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490698" y="5918478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7490698" y="6317575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7490698" y="6640949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metrics: accuracy, precision, recall, and F1-score.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7490698" y="6964323"/>
            <a:ext cx="59725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the confusion matrix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34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3447931"/>
            <a:ext cx="7108508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Convolutional neural network (CNN)</a:t>
            </a:r>
            <a:endParaRPr lang="en-US" sz="4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36008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927854"/>
            <a:ext cx="9144000" cy="2232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14662" y="4532828"/>
            <a:ext cx="4801076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data preprocess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1180267" y="5420916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180267" y="5944076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CIFAR-10 dataset                                     Normalize pixel values to range [0,1]                    Convert labels to one-hot encoding  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180267" y="6467237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180267" y="6990398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40009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20" y="1223248"/>
            <a:ext cx="6080760" cy="20421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0074" y="5160407"/>
            <a:ext cx="583013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data Augmentation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180267" y="6147316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80267" y="672869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237" y="1482090"/>
            <a:ext cx="5905500" cy="5265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0267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desing model architecture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180267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80267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6" y="1946315"/>
            <a:ext cx="6348055" cy="4336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61960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CNN, start train the data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8061960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061960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9F9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6881693" cy="774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84" y="2030730"/>
            <a:ext cx="5265420" cy="41681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61960" y="2826544"/>
            <a:ext cx="538817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Evaluate 'CNN' model_1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8061960" y="4480322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061960" y="5061704"/>
            <a:ext cx="538817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Custom</PresentationFormat>
  <Paragraphs>82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Alice</vt:lpstr>
      <vt:lpstr>Calibri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عبدالعزيز الشهري</cp:lastModifiedBy>
  <cp:revision>1</cp:revision>
  <dcterms:created xsi:type="dcterms:W3CDTF">2025-03-07T17:32:30Z</dcterms:created>
  <dcterms:modified xsi:type="dcterms:W3CDTF">2025-03-07T17:36:15Z</dcterms:modified>
</cp:coreProperties>
</file>